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Host Grotesk Medium" panose="020B0604020202020204" charset="0"/>
      <p:regular r:id="rId11"/>
    </p:embeddedFont>
    <p:embeddedFont>
      <p:font typeface="Roboto" panose="02000000000000000000" pitchFamily="2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1127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3: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Defining Ethics and Related Terminology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96167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Why Are We Here?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010614"/>
            <a:ext cx="3664744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51084" y="326790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Personal Motivation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051084" y="3758327"/>
            <a:ext cx="3150156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Prepare for ethical technology decisions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685348" y="3010614"/>
            <a:ext cx="3664863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942642" y="326790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Professional Impact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4942642" y="3758327"/>
            <a:ext cx="315027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Prevent harmful tech implementations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4922758"/>
            <a:ext cx="7556421" cy="1345168"/>
          </a:xfrm>
          <a:prstGeom prst="roundRect">
            <a:avLst>
              <a:gd name="adj" fmla="val 7082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51084" y="51800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Collective Benefit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051084" y="5670471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Work better with students, colleagues, clients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677763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Philosophical Perspectives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28842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Kant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374708"/>
            <a:ext cx="389870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Technology must respect human dignity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17658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0544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Descartes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544848"/>
            <a:ext cx="3898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Apply systematic ethical reasoning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56508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3368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Mill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5827276"/>
            <a:ext cx="3898821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Calculate consequences for human happiness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579096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3368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Gilligan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5827276"/>
            <a:ext cx="389870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Consider care, empathy, and connection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402461"/>
            <a:ext cx="339328" cy="4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5115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Key Ethical Concepts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1700093"/>
            <a:ext cx="7556421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14624" y="19345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14624" y="2424946"/>
            <a:ext cx="708755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Systematized principles of right/wrong behavior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6280190" y="3226356"/>
            <a:ext cx="7556421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514624" y="346079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Morals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6514624" y="3951208"/>
            <a:ext cx="708755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Personal beliefs about right/wrong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80190" y="4752618"/>
            <a:ext cx="7556421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14624" y="49870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Virtues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14624" y="5477470"/>
            <a:ext cx="708755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Positive character traits (honesty, courage)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6280190" y="6278880"/>
            <a:ext cx="7556421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6514624" y="65133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Integrity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6514624" y="7003733"/>
            <a:ext cx="708755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Consistent ethical action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Personal Lenses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2197418" y="28836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Education</a:t>
            </a:r>
            <a:endParaRPr lang="en-US" sz="22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3312" y="3525441"/>
            <a:ext cx="318968" cy="39862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597628" y="267938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Culture</a:t>
            </a:r>
            <a:endParaRPr lang="en-US" sz="22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2009" y="3373398"/>
            <a:ext cx="318968" cy="398621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9597628" y="390560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Religion</a:t>
            </a:r>
            <a:endParaRPr lang="en-US" sz="2200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9722" y="4067175"/>
            <a:ext cx="318968" cy="398621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9597628" y="513183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Gender Identity</a:t>
            </a:r>
            <a:endParaRPr lang="en-US" sz="2200" dirty="0"/>
          </a:p>
        </p:txBody>
      </p:sp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73522" y="5084326"/>
            <a:ext cx="318968" cy="398621"/>
          </a:xfrm>
          <a:prstGeom prst="rect">
            <a:avLst/>
          </a:prstGeom>
        </p:spPr>
      </p:pic>
      <p:sp>
        <p:nvSpPr>
          <p:cNvPr id="15" name="Text 5"/>
          <p:cNvSpPr/>
          <p:nvPr/>
        </p:nvSpPr>
        <p:spPr>
          <a:xfrm>
            <a:off x="9597628" y="635817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Age</a:t>
            </a:r>
            <a:endParaRPr lang="en-US" sz="2200" dirty="0"/>
          </a:p>
        </p:txBody>
      </p:sp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7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30678" y="5659041"/>
            <a:ext cx="318968" cy="398621"/>
          </a:xfrm>
          <a:prstGeom prst="rect">
            <a:avLst/>
          </a:prstGeom>
        </p:spPr>
      </p:pic>
      <p:sp>
        <p:nvSpPr>
          <p:cNvPr id="18" name="Text 6"/>
          <p:cNvSpPr/>
          <p:nvPr/>
        </p:nvSpPr>
        <p:spPr>
          <a:xfrm>
            <a:off x="2197418" y="61537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Life Experiences</a:t>
            </a:r>
            <a:endParaRPr lang="en-US" sz="2200" dirty="0"/>
          </a:p>
        </p:txBody>
      </p:sp>
      <p:pic>
        <p:nvPicPr>
          <p:cNvPr id="19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20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56032" y="5358289"/>
            <a:ext cx="318968" cy="398621"/>
          </a:xfrm>
          <a:prstGeom prst="rect">
            <a:avLst/>
          </a:prstGeom>
        </p:spPr>
      </p:pic>
      <p:sp>
        <p:nvSpPr>
          <p:cNvPr id="21" name="Text 7"/>
          <p:cNvSpPr/>
          <p:nvPr/>
        </p:nvSpPr>
        <p:spPr>
          <a:xfrm>
            <a:off x="2197418" y="45186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Socioeconomic Level</a:t>
            </a:r>
            <a:endParaRPr lang="en-US" sz="2200" dirty="0"/>
          </a:p>
        </p:txBody>
      </p:sp>
      <p:pic>
        <p:nvPicPr>
          <p:cNvPr id="22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23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983367" y="4408765"/>
            <a:ext cx="318968" cy="398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28088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Ethical vs. Legal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2188396" y="3329821"/>
            <a:ext cx="6161815" cy="425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Something can be… 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2188396" y="4010144"/>
            <a:ext cx="6161815" cy="425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Ethical AND Legal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2188396" y="4514612"/>
            <a:ext cx="6161815" cy="425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Ethical BUT Illegal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2188396" y="5019080"/>
            <a:ext cx="6161815" cy="425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Unethical BUT Legal 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2188396" y="5523548"/>
            <a:ext cx="6161815" cy="425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or Unethical AND Illegal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54900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Critical Thinking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597944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54674" y="28247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Identify Conflicts</a:t>
            </a:r>
            <a:endParaRPr lang="en-US" sz="2200" dirty="0"/>
          </a:p>
        </p:txBody>
      </p:sp>
      <p:sp>
        <p:nvSpPr>
          <p:cNvPr id="6" name="Text 2"/>
          <p:cNvSpPr/>
          <p:nvPr/>
        </p:nvSpPr>
        <p:spPr>
          <a:xfrm>
            <a:off x="2154674" y="3315176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Recognize when definitions clash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3958828"/>
            <a:ext cx="1134070" cy="13608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154674" y="41856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Isolate Differences</a:t>
            </a:r>
            <a:endParaRPr lang="en-US" sz="2200" dirty="0"/>
          </a:p>
        </p:txBody>
      </p:sp>
      <p:sp>
        <p:nvSpPr>
          <p:cNvPr id="9" name="Text 4"/>
          <p:cNvSpPr/>
          <p:nvPr/>
        </p:nvSpPr>
        <p:spPr>
          <a:xfrm>
            <a:off x="2154674" y="4676061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Separate points of agreement/disagreement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319713"/>
            <a:ext cx="1134070" cy="13608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154674" y="554652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Self-Reflection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2154674" y="6036945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Examine your own lenses objectively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15516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Looking Ahead</a:t>
            </a:r>
            <a:endParaRPr lang="en-US" sz="4050" dirty="0"/>
          </a:p>
        </p:txBody>
      </p:sp>
      <p:sp>
        <p:nvSpPr>
          <p:cNvPr id="3" name="Text 1"/>
          <p:cNvSpPr/>
          <p:nvPr/>
        </p:nvSpPr>
        <p:spPr>
          <a:xfrm>
            <a:off x="721638" y="1706047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Future topics will explore: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721638" y="2278142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6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Intention vs. manipulation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21638" y="2736890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6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Privacy and security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721638" y="3195638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6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AI and automation ethics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721638" y="3654385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16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Digital rights and responsibilities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21638" y="4226481"/>
            <a:ext cx="6342102" cy="7731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What additional topics do you think you would like to explore?</a:t>
            </a:r>
            <a:endParaRPr lang="en-US" sz="2000" dirty="0"/>
          </a:p>
        </p:txBody>
      </p:sp>
      <p:pic>
        <p:nvPicPr>
          <p:cNvPr id="9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280" y="1752481"/>
            <a:ext cx="6342102" cy="6342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196</Words>
  <Application>Microsoft Office PowerPoint</Application>
  <PresentationFormat>Custom</PresentationFormat>
  <Paragraphs>62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Roboto</vt:lpstr>
      <vt:lpstr>Host Grotesk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2025-07-09T20:47:09Z</dcterms:created>
  <dcterms:modified xsi:type="dcterms:W3CDTF">2025-07-11T17:29:53Z</dcterms:modified>
</cp:coreProperties>
</file>